
<file path=[Content_Types].xml><?xml version="1.0" encoding="utf-8"?>
<Types xmlns="http://schemas.openxmlformats.org/package/2006/content-types">
  <Default Extension="avi" ContentType="video/x-msvideo"/>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114" d="100"/>
          <a:sy n="114" d="100"/>
        </p:scale>
        <p:origin x="2106"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avi>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48AF6-A2D0-B4D0-CBDE-A6FC01F61E6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B545FB73-8442-7DF9-9053-1B1B4ECF5FC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58943A21-633E-CCEF-9DB9-80E83E0C54A6}"/>
              </a:ext>
            </a:extLst>
          </p:cNvPr>
          <p:cNvSpPr>
            <a:spLocks noGrp="1"/>
          </p:cNvSpPr>
          <p:nvPr>
            <p:ph type="dt" sz="half" idx="10"/>
          </p:nvPr>
        </p:nvSpPr>
        <p:spPr/>
        <p:txBody>
          <a:bodyPr/>
          <a:lstStyle/>
          <a:p>
            <a:fld id="{1A50464E-0B89-46DA-BAF7-7566496F5689}" type="datetimeFigureOut">
              <a:rPr lang="en-AU" smtClean="0"/>
              <a:t>16/10/2023</a:t>
            </a:fld>
            <a:endParaRPr lang="en-AU"/>
          </a:p>
        </p:txBody>
      </p:sp>
      <p:sp>
        <p:nvSpPr>
          <p:cNvPr id="5" name="Footer Placeholder 4">
            <a:extLst>
              <a:ext uri="{FF2B5EF4-FFF2-40B4-BE49-F238E27FC236}">
                <a16:creationId xmlns:a16="http://schemas.microsoft.com/office/drawing/2014/main" id="{45C7490C-930B-D3E5-7E90-1CFE20505108}"/>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3A37BF0-29D6-4DB0-0D94-69594E5E07FE}"/>
              </a:ext>
            </a:extLst>
          </p:cNvPr>
          <p:cNvSpPr>
            <a:spLocks noGrp="1"/>
          </p:cNvSpPr>
          <p:nvPr>
            <p:ph type="sldNum" sz="quarter" idx="12"/>
          </p:nvPr>
        </p:nvSpPr>
        <p:spPr/>
        <p:txBody>
          <a:bodyPr/>
          <a:lstStyle/>
          <a:p>
            <a:fld id="{3FAD57F2-AD3F-4706-A9F1-90C1DA93F620}" type="slidenum">
              <a:rPr lang="en-AU" smtClean="0"/>
              <a:t>‹#›</a:t>
            </a:fld>
            <a:endParaRPr lang="en-AU"/>
          </a:p>
        </p:txBody>
      </p:sp>
    </p:spTree>
    <p:extLst>
      <p:ext uri="{BB962C8B-B14F-4D97-AF65-F5344CB8AC3E}">
        <p14:creationId xmlns:p14="http://schemas.microsoft.com/office/powerpoint/2010/main" val="22224869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E5CE5-825F-1CF7-A7F4-A229BABFD3E7}"/>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14FC31E0-B32E-E205-D26E-E9A03D3E061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71AF0D3E-C411-E384-5979-D875BBAC5901}"/>
              </a:ext>
            </a:extLst>
          </p:cNvPr>
          <p:cNvSpPr>
            <a:spLocks noGrp="1"/>
          </p:cNvSpPr>
          <p:nvPr>
            <p:ph type="dt" sz="half" idx="10"/>
          </p:nvPr>
        </p:nvSpPr>
        <p:spPr/>
        <p:txBody>
          <a:bodyPr/>
          <a:lstStyle/>
          <a:p>
            <a:fld id="{1A50464E-0B89-46DA-BAF7-7566496F5689}" type="datetimeFigureOut">
              <a:rPr lang="en-AU" smtClean="0"/>
              <a:t>16/10/2023</a:t>
            </a:fld>
            <a:endParaRPr lang="en-AU"/>
          </a:p>
        </p:txBody>
      </p:sp>
      <p:sp>
        <p:nvSpPr>
          <p:cNvPr id="5" name="Footer Placeholder 4">
            <a:extLst>
              <a:ext uri="{FF2B5EF4-FFF2-40B4-BE49-F238E27FC236}">
                <a16:creationId xmlns:a16="http://schemas.microsoft.com/office/drawing/2014/main" id="{404AC359-C734-6EBA-7D87-7871D7440D7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92AFABC-EB7E-D41C-99AB-B59361E426D9}"/>
              </a:ext>
            </a:extLst>
          </p:cNvPr>
          <p:cNvSpPr>
            <a:spLocks noGrp="1"/>
          </p:cNvSpPr>
          <p:nvPr>
            <p:ph type="sldNum" sz="quarter" idx="12"/>
          </p:nvPr>
        </p:nvSpPr>
        <p:spPr/>
        <p:txBody>
          <a:bodyPr/>
          <a:lstStyle/>
          <a:p>
            <a:fld id="{3FAD57F2-AD3F-4706-A9F1-90C1DA93F620}" type="slidenum">
              <a:rPr lang="en-AU" smtClean="0"/>
              <a:t>‹#›</a:t>
            </a:fld>
            <a:endParaRPr lang="en-AU"/>
          </a:p>
        </p:txBody>
      </p:sp>
    </p:spTree>
    <p:extLst>
      <p:ext uri="{BB962C8B-B14F-4D97-AF65-F5344CB8AC3E}">
        <p14:creationId xmlns:p14="http://schemas.microsoft.com/office/powerpoint/2010/main" val="24045666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745DCC-5864-EAAD-56D5-F422895B44D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B186B73F-7F92-1AB9-1E1F-D68F84CF1F7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A787797-A457-53CA-3EC6-40296CD3F8EC}"/>
              </a:ext>
            </a:extLst>
          </p:cNvPr>
          <p:cNvSpPr>
            <a:spLocks noGrp="1"/>
          </p:cNvSpPr>
          <p:nvPr>
            <p:ph type="dt" sz="half" idx="10"/>
          </p:nvPr>
        </p:nvSpPr>
        <p:spPr/>
        <p:txBody>
          <a:bodyPr/>
          <a:lstStyle/>
          <a:p>
            <a:fld id="{1A50464E-0B89-46DA-BAF7-7566496F5689}" type="datetimeFigureOut">
              <a:rPr lang="en-AU" smtClean="0"/>
              <a:t>16/10/2023</a:t>
            </a:fld>
            <a:endParaRPr lang="en-AU"/>
          </a:p>
        </p:txBody>
      </p:sp>
      <p:sp>
        <p:nvSpPr>
          <p:cNvPr id="5" name="Footer Placeholder 4">
            <a:extLst>
              <a:ext uri="{FF2B5EF4-FFF2-40B4-BE49-F238E27FC236}">
                <a16:creationId xmlns:a16="http://schemas.microsoft.com/office/drawing/2014/main" id="{18ED53E7-6A91-FA73-FE32-1FAAA258F65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7A6933EF-04D2-B6A3-8EB7-621AD9750C58}"/>
              </a:ext>
            </a:extLst>
          </p:cNvPr>
          <p:cNvSpPr>
            <a:spLocks noGrp="1"/>
          </p:cNvSpPr>
          <p:nvPr>
            <p:ph type="sldNum" sz="quarter" idx="12"/>
          </p:nvPr>
        </p:nvSpPr>
        <p:spPr/>
        <p:txBody>
          <a:bodyPr/>
          <a:lstStyle/>
          <a:p>
            <a:fld id="{3FAD57F2-AD3F-4706-A9F1-90C1DA93F620}" type="slidenum">
              <a:rPr lang="en-AU" smtClean="0"/>
              <a:t>‹#›</a:t>
            </a:fld>
            <a:endParaRPr lang="en-AU"/>
          </a:p>
        </p:txBody>
      </p:sp>
    </p:spTree>
    <p:extLst>
      <p:ext uri="{BB962C8B-B14F-4D97-AF65-F5344CB8AC3E}">
        <p14:creationId xmlns:p14="http://schemas.microsoft.com/office/powerpoint/2010/main" val="2707118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0AA5D-0BAD-9D20-75DD-71FBFB8616EA}"/>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682E723D-3B05-CFFA-B462-0241E758C82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5F2002BB-BB27-CD26-74A6-8287DBA3110E}"/>
              </a:ext>
            </a:extLst>
          </p:cNvPr>
          <p:cNvSpPr>
            <a:spLocks noGrp="1"/>
          </p:cNvSpPr>
          <p:nvPr>
            <p:ph type="dt" sz="half" idx="10"/>
          </p:nvPr>
        </p:nvSpPr>
        <p:spPr/>
        <p:txBody>
          <a:bodyPr/>
          <a:lstStyle/>
          <a:p>
            <a:fld id="{1A50464E-0B89-46DA-BAF7-7566496F5689}" type="datetimeFigureOut">
              <a:rPr lang="en-AU" smtClean="0"/>
              <a:t>16/10/2023</a:t>
            </a:fld>
            <a:endParaRPr lang="en-AU"/>
          </a:p>
        </p:txBody>
      </p:sp>
      <p:sp>
        <p:nvSpPr>
          <p:cNvPr id="5" name="Footer Placeholder 4">
            <a:extLst>
              <a:ext uri="{FF2B5EF4-FFF2-40B4-BE49-F238E27FC236}">
                <a16:creationId xmlns:a16="http://schemas.microsoft.com/office/drawing/2014/main" id="{DE3A5B3E-37FC-8F19-588D-49C9A42AC0D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0A9B1559-EE73-7775-F106-4E3D787BDE8D}"/>
              </a:ext>
            </a:extLst>
          </p:cNvPr>
          <p:cNvSpPr>
            <a:spLocks noGrp="1"/>
          </p:cNvSpPr>
          <p:nvPr>
            <p:ph type="sldNum" sz="quarter" idx="12"/>
          </p:nvPr>
        </p:nvSpPr>
        <p:spPr/>
        <p:txBody>
          <a:bodyPr/>
          <a:lstStyle/>
          <a:p>
            <a:fld id="{3FAD57F2-AD3F-4706-A9F1-90C1DA93F620}" type="slidenum">
              <a:rPr lang="en-AU" smtClean="0"/>
              <a:t>‹#›</a:t>
            </a:fld>
            <a:endParaRPr lang="en-AU"/>
          </a:p>
        </p:txBody>
      </p:sp>
    </p:spTree>
    <p:extLst>
      <p:ext uri="{BB962C8B-B14F-4D97-AF65-F5344CB8AC3E}">
        <p14:creationId xmlns:p14="http://schemas.microsoft.com/office/powerpoint/2010/main" val="29237805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07478-9B01-F999-E2EC-C8A526B2212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A055D84D-932B-E4D6-DABB-17F60703ADC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335A0D-0D5B-C8DE-7D32-0B48D13509FB}"/>
              </a:ext>
            </a:extLst>
          </p:cNvPr>
          <p:cNvSpPr>
            <a:spLocks noGrp="1"/>
          </p:cNvSpPr>
          <p:nvPr>
            <p:ph type="dt" sz="half" idx="10"/>
          </p:nvPr>
        </p:nvSpPr>
        <p:spPr/>
        <p:txBody>
          <a:bodyPr/>
          <a:lstStyle/>
          <a:p>
            <a:fld id="{1A50464E-0B89-46DA-BAF7-7566496F5689}" type="datetimeFigureOut">
              <a:rPr lang="en-AU" smtClean="0"/>
              <a:t>16/10/2023</a:t>
            </a:fld>
            <a:endParaRPr lang="en-AU"/>
          </a:p>
        </p:txBody>
      </p:sp>
      <p:sp>
        <p:nvSpPr>
          <p:cNvPr id="5" name="Footer Placeholder 4">
            <a:extLst>
              <a:ext uri="{FF2B5EF4-FFF2-40B4-BE49-F238E27FC236}">
                <a16:creationId xmlns:a16="http://schemas.microsoft.com/office/drawing/2014/main" id="{6AE83489-9E6F-FFC5-8744-45863E79FDE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4415B41-DEE9-3F4D-7B6E-0F12BB99F43B}"/>
              </a:ext>
            </a:extLst>
          </p:cNvPr>
          <p:cNvSpPr>
            <a:spLocks noGrp="1"/>
          </p:cNvSpPr>
          <p:nvPr>
            <p:ph type="sldNum" sz="quarter" idx="12"/>
          </p:nvPr>
        </p:nvSpPr>
        <p:spPr/>
        <p:txBody>
          <a:bodyPr/>
          <a:lstStyle/>
          <a:p>
            <a:fld id="{3FAD57F2-AD3F-4706-A9F1-90C1DA93F620}" type="slidenum">
              <a:rPr lang="en-AU" smtClean="0"/>
              <a:t>‹#›</a:t>
            </a:fld>
            <a:endParaRPr lang="en-AU"/>
          </a:p>
        </p:txBody>
      </p:sp>
    </p:spTree>
    <p:extLst>
      <p:ext uri="{BB962C8B-B14F-4D97-AF65-F5344CB8AC3E}">
        <p14:creationId xmlns:p14="http://schemas.microsoft.com/office/powerpoint/2010/main" val="1055713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CF99A-C91F-801F-37D8-1941A26448C7}"/>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1BBBBD3D-195A-7AE9-4017-120B1E0FA94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E1713271-450A-D3AA-07D4-DACF142585A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384423CE-6F93-8B48-F06E-0343BEDD9FD8}"/>
              </a:ext>
            </a:extLst>
          </p:cNvPr>
          <p:cNvSpPr>
            <a:spLocks noGrp="1"/>
          </p:cNvSpPr>
          <p:nvPr>
            <p:ph type="dt" sz="half" idx="10"/>
          </p:nvPr>
        </p:nvSpPr>
        <p:spPr/>
        <p:txBody>
          <a:bodyPr/>
          <a:lstStyle/>
          <a:p>
            <a:fld id="{1A50464E-0B89-46DA-BAF7-7566496F5689}" type="datetimeFigureOut">
              <a:rPr lang="en-AU" smtClean="0"/>
              <a:t>16/10/2023</a:t>
            </a:fld>
            <a:endParaRPr lang="en-AU"/>
          </a:p>
        </p:txBody>
      </p:sp>
      <p:sp>
        <p:nvSpPr>
          <p:cNvPr id="6" name="Footer Placeholder 5">
            <a:extLst>
              <a:ext uri="{FF2B5EF4-FFF2-40B4-BE49-F238E27FC236}">
                <a16:creationId xmlns:a16="http://schemas.microsoft.com/office/drawing/2014/main" id="{FA9CD7AC-5D7E-B7AA-04F2-40DCEFF245F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B913BB52-A5DB-125F-BA80-0E599A6926EB}"/>
              </a:ext>
            </a:extLst>
          </p:cNvPr>
          <p:cNvSpPr>
            <a:spLocks noGrp="1"/>
          </p:cNvSpPr>
          <p:nvPr>
            <p:ph type="sldNum" sz="quarter" idx="12"/>
          </p:nvPr>
        </p:nvSpPr>
        <p:spPr/>
        <p:txBody>
          <a:bodyPr/>
          <a:lstStyle/>
          <a:p>
            <a:fld id="{3FAD57F2-AD3F-4706-A9F1-90C1DA93F620}" type="slidenum">
              <a:rPr lang="en-AU" smtClean="0"/>
              <a:t>‹#›</a:t>
            </a:fld>
            <a:endParaRPr lang="en-AU"/>
          </a:p>
        </p:txBody>
      </p:sp>
    </p:spTree>
    <p:extLst>
      <p:ext uri="{BB962C8B-B14F-4D97-AF65-F5344CB8AC3E}">
        <p14:creationId xmlns:p14="http://schemas.microsoft.com/office/powerpoint/2010/main" val="4536281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99403-CA32-DFB5-BA99-F6DA75A11D63}"/>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6B4B3101-E366-A0D7-DA76-F69F724279F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2AE5C8F-C874-F3BB-8E82-9441DCBD794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57A38A71-9618-4E7D-7824-7039BB14B2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EF42C27-0699-32E3-3A1B-556929C6DDC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96C90364-4C23-1CC8-B6E5-1BD76C082E26}"/>
              </a:ext>
            </a:extLst>
          </p:cNvPr>
          <p:cNvSpPr>
            <a:spLocks noGrp="1"/>
          </p:cNvSpPr>
          <p:nvPr>
            <p:ph type="dt" sz="half" idx="10"/>
          </p:nvPr>
        </p:nvSpPr>
        <p:spPr/>
        <p:txBody>
          <a:bodyPr/>
          <a:lstStyle/>
          <a:p>
            <a:fld id="{1A50464E-0B89-46DA-BAF7-7566496F5689}" type="datetimeFigureOut">
              <a:rPr lang="en-AU" smtClean="0"/>
              <a:t>16/10/2023</a:t>
            </a:fld>
            <a:endParaRPr lang="en-AU"/>
          </a:p>
        </p:txBody>
      </p:sp>
      <p:sp>
        <p:nvSpPr>
          <p:cNvPr id="8" name="Footer Placeholder 7">
            <a:extLst>
              <a:ext uri="{FF2B5EF4-FFF2-40B4-BE49-F238E27FC236}">
                <a16:creationId xmlns:a16="http://schemas.microsoft.com/office/drawing/2014/main" id="{6B9BAA5B-E5AC-B6AA-B6ED-8E4E8E5AC6AE}"/>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0866C078-0735-FF16-99F3-B72AE6522311}"/>
              </a:ext>
            </a:extLst>
          </p:cNvPr>
          <p:cNvSpPr>
            <a:spLocks noGrp="1"/>
          </p:cNvSpPr>
          <p:nvPr>
            <p:ph type="sldNum" sz="quarter" idx="12"/>
          </p:nvPr>
        </p:nvSpPr>
        <p:spPr/>
        <p:txBody>
          <a:bodyPr/>
          <a:lstStyle/>
          <a:p>
            <a:fld id="{3FAD57F2-AD3F-4706-A9F1-90C1DA93F620}" type="slidenum">
              <a:rPr lang="en-AU" smtClean="0"/>
              <a:t>‹#›</a:t>
            </a:fld>
            <a:endParaRPr lang="en-AU"/>
          </a:p>
        </p:txBody>
      </p:sp>
    </p:spTree>
    <p:extLst>
      <p:ext uri="{BB962C8B-B14F-4D97-AF65-F5344CB8AC3E}">
        <p14:creationId xmlns:p14="http://schemas.microsoft.com/office/powerpoint/2010/main" val="4352182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98DA3-601F-B2CC-1280-924B0A011C4A}"/>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27F33270-59C8-6BF4-1127-6845E5F2D654}"/>
              </a:ext>
            </a:extLst>
          </p:cNvPr>
          <p:cNvSpPr>
            <a:spLocks noGrp="1"/>
          </p:cNvSpPr>
          <p:nvPr>
            <p:ph type="dt" sz="half" idx="10"/>
          </p:nvPr>
        </p:nvSpPr>
        <p:spPr/>
        <p:txBody>
          <a:bodyPr/>
          <a:lstStyle/>
          <a:p>
            <a:fld id="{1A50464E-0B89-46DA-BAF7-7566496F5689}" type="datetimeFigureOut">
              <a:rPr lang="en-AU" smtClean="0"/>
              <a:t>16/10/2023</a:t>
            </a:fld>
            <a:endParaRPr lang="en-AU"/>
          </a:p>
        </p:txBody>
      </p:sp>
      <p:sp>
        <p:nvSpPr>
          <p:cNvPr id="4" name="Footer Placeholder 3">
            <a:extLst>
              <a:ext uri="{FF2B5EF4-FFF2-40B4-BE49-F238E27FC236}">
                <a16:creationId xmlns:a16="http://schemas.microsoft.com/office/drawing/2014/main" id="{B08D0EB6-5B40-3D7D-A905-AA5CED5CDAAD}"/>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34F2426D-73E0-6EA5-4661-5287BD4E139A}"/>
              </a:ext>
            </a:extLst>
          </p:cNvPr>
          <p:cNvSpPr>
            <a:spLocks noGrp="1"/>
          </p:cNvSpPr>
          <p:nvPr>
            <p:ph type="sldNum" sz="quarter" idx="12"/>
          </p:nvPr>
        </p:nvSpPr>
        <p:spPr/>
        <p:txBody>
          <a:bodyPr/>
          <a:lstStyle/>
          <a:p>
            <a:fld id="{3FAD57F2-AD3F-4706-A9F1-90C1DA93F620}" type="slidenum">
              <a:rPr lang="en-AU" smtClean="0"/>
              <a:t>‹#›</a:t>
            </a:fld>
            <a:endParaRPr lang="en-AU"/>
          </a:p>
        </p:txBody>
      </p:sp>
    </p:spTree>
    <p:extLst>
      <p:ext uri="{BB962C8B-B14F-4D97-AF65-F5344CB8AC3E}">
        <p14:creationId xmlns:p14="http://schemas.microsoft.com/office/powerpoint/2010/main" val="19424142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4337CDB-634D-6C67-6127-F3DC008EEB80}"/>
              </a:ext>
            </a:extLst>
          </p:cNvPr>
          <p:cNvSpPr>
            <a:spLocks noGrp="1"/>
          </p:cNvSpPr>
          <p:nvPr>
            <p:ph type="dt" sz="half" idx="10"/>
          </p:nvPr>
        </p:nvSpPr>
        <p:spPr/>
        <p:txBody>
          <a:bodyPr/>
          <a:lstStyle/>
          <a:p>
            <a:fld id="{1A50464E-0B89-46DA-BAF7-7566496F5689}" type="datetimeFigureOut">
              <a:rPr lang="en-AU" smtClean="0"/>
              <a:t>16/10/2023</a:t>
            </a:fld>
            <a:endParaRPr lang="en-AU"/>
          </a:p>
        </p:txBody>
      </p:sp>
      <p:sp>
        <p:nvSpPr>
          <p:cNvPr id="3" name="Footer Placeholder 2">
            <a:extLst>
              <a:ext uri="{FF2B5EF4-FFF2-40B4-BE49-F238E27FC236}">
                <a16:creationId xmlns:a16="http://schemas.microsoft.com/office/drawing/2014/main" id="{C8243D0C-9C03-3C0A-72F1-6CC139A1242B}"/>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E85CF5A0-5D6D-836A-0019-900289C26B38}"/>
              </a:ext>
            </a:extLst>
          </p:cNvPr>
          <p:cNvSpPr>
            <a:spLocks noGrp="1"/>
          </p:cNvSpPr>
          <p:nvPr>
            <p:ph type="sldNum" sz="quarter" idx="12"/>
          </p:nvPr>
        </p:nvSpPr>
        <p:spPr/>
        <p:txBody>
          <a:bodyPr/>
          <a:lstStyle/>
          <a:p>
            <a:fld id="{3FAD57F2-AD3F-4706-A9F1-90C1DA93F620}" type="slidenum">
              <a:rPr lang="en-AU" smtClean="0"/>
              <a:t>‹#›</a:t>
            </a:fld>
            <a:endParaRPr lang="en-AU"/>
          </a:p>
        </p:txBody>
      </p:sp>
    </p:spTree>
    <p:extLst>
      <p:ext uri="{BB962C8B-B14F-4D97-AF65-F5344CB8AC3E}">
        <p14:creationId xmlns:p14="http://schemas.microsoft.com/office/powerpoint/2010/main" val="8613389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33A1-BB2E-DBDA-D02D-BBE221A57E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14082712-54B2-4D93-BB8C-8514B44F3B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9673F197-D235-78D1-C3A6-66F8240775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B5D8E6-3729-6802-60F1-E7B94668B7DF}"/>
              </a:ext>
            </a:extLst>
          </p:cNvPr>
          <p:cNvSpPr>
            <a:spLocks noGrp="1"/>
          </p:cNvSpPr>
          <p:nvPr>
            <p:ph type="dt" sz="half" idx="10"/>
          </p:nvPr>
        </p:nvSpPr>
        <p:spPr/>
        <p:txBody>
          <a:bodyPr/>
          <a:lstStyle/>
          <a:p>
            <a:fld id="{1A50464E-0B89-46DA-BAF7-7566496F5689}" type="datetimeFigureOut">
              <a:rPr lang="en-AU" smtClean="0"/>
              <a:t>16/10/2023</a:t>
            </a:fld>
            <a:endParaRPr lang="en-AU"/>
          </a:p>
        </p:txBody>
      </p:sp>
      <p:sp>
        <p:nvSpPr>
          <p:cNvPr id="6" name="Footer Placeholder 5">
            <a:extLst>
              <a:ext uri="{FF2B5EF4-FFF2-40B4-BE49-F238E27FC236}">
                <a16:creationId xmlns:a16="http://schemas.microsoft.com/office/drawing/2014/main" id="{1145CC7A-9A55-C814-48C4-AC34E933EA2C}"/>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6CE6DEC-67E5-8EF8-DC5F-73F9F9308F43}"/>
              </a:ext>
            </a:extLst>
          </p:cNvPr>
          <p:cNvSpPr>
            <a:spLocks noGrp="1"/>
          </p:cNvSpPr>
          <p:nvPr>
            <p:ph type="sldNum" sz="quarter" idx="12"/>
          </p:nvPr>
        </p:nvSpPr>
        <p:spPr/>
        <p:txBody>
          <a:bodyPr/>
          <a:lstStyle/>
          <a:p>
            <a:fld id="{3FAD57F2-AD3F-4706-A9F1-90C1DA93F620}" type="slidenum">
              <a:rPr lang="en-AU" smtClean="0"/>
              <a:t>‹#›</a:t>
            </a:fld>
            <a:endParaRPr lang="en-AU"/>
          </a:p>
        </p:txBody>
      </p:sp>
    </p:spTree>
    <p:extLst>
      <p:ext uri="{BB962C8B-B14F-4D97-AF65-F5344CB8AC3E}">
        <p14:creationId xmlns:p14="http://schemas.microsoft.com/office/powerpoint/2010/main" val="5242484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56C8C-35FF-F64F-0B8F-C92FE3E708E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4B7F6FEF-3F6F-B522-B1E3-FAA26A9FAF9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56281B00-1E2D-1438-9258-937B039F47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D99166B-A161-383C-9D69-55D82AC7BB38}"/>
              </a:ext>
            </a:extLst>
          </p:cNvPr>
          <p:cNvSpPr>
            <a:spLocks noGrp="1"/>
          </p:cNvSpPr>
          <p:nvPr>
            <p:ph type="dt" sz="half" idx="10"/>
          </p:nvPr>
        </p:nvSpPr>
        <p:spPr/>
        <p:txBody>
          <a:bodyPr/>
          <a:lstStyle/>
          <a:p>
            <a:fld id="{1A50464E-0B89-46DA-BAF7-7566496F5689}" type="datetimeFigureOut">
              <a:rPr lang="en-AU" smtClean="0"/>
              <a:t>16/10/2023</a:t>
            </a:fld>
            <a:endParaRPr lang="en-AU"/>
          </a:p>
        </p:txBody>
      </p:sp>
      <p:sp>
        <p:nvSpPr>
          <p:cNvPr id="6" name="Footer Placeholder 5">
            <a:extLst>
              <a:ext uri="{FF2B5EF4-FFF2-40B4-BE49-F238E27FC236}">
                <a16:creationId xmlns:a16="http://schemas.microsoft.com/office/drawing/2014/main" id="{75F07609-06DB-4CFF-88EA-304E180CB01E}"/>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08FD7371-F8C8-0273-5907-3F7F9A69194F}"/>
              </a:ext>
            </a:extLst>
          </p:cNvPr>
          <p:cNvSpPr>
            <a:spLocks noGrp="1"/>
          </p:cNvSpPr>
          <p:nvPr>
            <p:ph type="sldNum" sz="quarter" idx="12"/>
          </p:nvPr>
        </p:nvSpPr>
        <p:spPr/>
        <p:txBody>
          <a:bodyPr/>
          <a:lstStyle/>
          <a:p>
            <a:fld id="{3FAD57F2-AD3F-4706-A9F1-90C1DA93F620}" type="slidenum">
              <a:rPr lang="en-AU" smtClean="0"/>
              <a:t>‹#›</a:t>
            </a:fld>
            <a:endParaRPr lang="en-AU"/>
          </a:p>
        </p:txBody>
      </p:sp>
    </p:spTree>
    <p:extLst>
      <p:ext uri="{BB962C8B-B14F-4D97-AF65-F5344CB8AC3E}">
        <p14:creationId xmlns:p14="http://schemas.microsoft.com/office/powerpoint/2010/main" val="30254367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EE143CA-5E69-9B56-A842-1A939699DCB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7A5E8842-A7E9-B32A-2691-9C85D4DA8E0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D25DC1E0-A9CD-D4D8-3CA6-FE7AD16E738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50464E-0B89-46DA-BAF7-7566496F5689}" type="datetimeFigureOut">
              <a:rPr lang="en-AU" smtClean="0"/>
              <a:t>16/10/2023</a:t>
            </a:fld>
            <a:endParaRPr lang="en-AU"/>
          </a:p>
        </p:txBody>
      </p:sp>
      <p:sp>
        <p:nvSpPr>
          <p:cNvPr id="5" name="Footer Placeholder 4">
            <a:extLst>
              <a:ext uri="{FF2B5EF4-FFF2-40B4-BE49-F238E27FC236}">
                <a16:creationId xmlns:a16="http://schemas.microsoft.com/office/drawing/2014/main" id="{47EEF250-3635-BBF3-AE4E-3B6478D2B4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C21ECDDD-663E-3B98-1B2E-93281ABD01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AD57F2-AD3F-4706-A9F1-90C1DA93F620}" type="slidenum">
              <a:rPr lang="en-AU" smtClean="0"/>
              <a:t>‹#›</a:t>
            </a:fld>
            <a:endParaRPr lang="en-AU"/>
          </a:p>
        </p:txBody>
      </p:sp>
    </p:spTree>
    <p:extLst>
      <p:ext uri="{BB962C8B-B14F-4D97-AF65-F5344CB8AC3E}">
        <p14:creationId xmlns:p14="http://schemas.microsoft.com/office/powerpoint/2010/main" val="33998648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avi"/><Relationship Id="rId1" Type="http://schemas.microsoft.com/office/2007/relationships/media" Target="../media/media1.avi"/><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C585D-E23E-CBC2-5CD4-63CCE0DC6086}"/>
              </a:ext>
            </a:extLst>
          </p:cNvPr>
          <p:cNvSpPr>
            <a:spLocks noGrp="1"/>
          </p:cNvSpPr>
          <p:nvPr>
            <p:ph type="ctrTitle"/>
          </p:nvPr>
        </p:nvSpPr>
        <p:spPr/>
        <p:txBody>
          <a:bodyPr>
            <a:normAutofit/>
          </a:bodyPr>
          <a:lstStyle/>
          <a:p>
            <a:r>
              <a:rPr lang="en-AU" sz="4400" dirty="0"/>
              <a:t>Competition Task_Sprint2</a:t>
            </a:r>
          </a:p>
        </p:txBody>
      </p:sp>
      <p:sp>
        <p:nvSpPr>
          <p:cNvPr id="3" name="Subtitle 2">
            <a:extLst>
              <a:ext uri="{FF2B5EF4-FFF2-40B4-BE49-F238E27FC236}">
                <a16:creationId xmlns:a16="http://schemas.microsoft.com/office/drawing/2014/main" id="{E7808CAE-4ECD-2179-A4CA-22059DAFB0C7}"/>
              </a:ext>
            </a:extLst>
          </p:cNvPr>
          <p:cNvSpPr>
            <a:spLocks noGrp="1"/>
          </p:cNvSpPr>
          <p:nvPr>
            <p:ph type="subTitle" idx="1"/>
          </p:nvPr>
        </p:nvSpPr>
        <p:spPr/>
        <p:txBody>
          <a:bodyPr/>
          <a:lstStyle/>
          <a:p>
            <a:r>
              <a:rPr lang="en-AU" dirty="0"/>
              <a:t>Shreya Raina</a:t>
            </a:r>
          </a:p>
        </p:txBody>
      </p:sp>
    </p:spTree>
    <p:extLst>
      <p:ext uri="{BB962C8B-B14F-4D97-AF65-F5344CB8AC3E}">
        <p14:creationId xmlns:p14="http://schemas.microsoft.com/office/powerpoint/2010/main" val="20421452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7B129-08AE-03A5-050E-1E939442D499}"/>
              </a:ext>
            </a:extLst>
          </p:cNvPr>
          <p:cNvSpPr>
            <a:spLocks noGrp="1"/>
          </p:cNvSpPr>
          <p:nvPr>
            <p:ph type="title"/>
          </p:nvPr>
        </p:nvSpPr>
        <p:spPr>
          <a:xfrm>
            <a:off x="838200" y="365126"/>
            <a:ext cx="10515600" cy="490552"/>
          </a:xfrm>
        </p:spPr>
        <p:txBody>
          <a:bodyPr>
            <a:normAutofit/>
          </a:bodyPr>
          <a:lstStyle/>
          <a:p>
            <a:r>
              <a:rPr lang="en-AU" sz="1600" dirty="0"/>
              <a:t>SSRS Report with details and parameters </a:t>
            </a:r>
          </a:p>
        </p:txBody>
      </p:sp>
      <p:pic>
        <p:nvPicPr>
          <p:cNvPr id="5" name="Picture 4">
            <a:extLst>
              <a:ext uri="{FF2B5EF4-FFF2-40B4-BE49-F238E27FC236}">
                <a16:creationId xmlns:a16="http://schemas.microsoft.com/office/drawing/2014/main" id="{8E711989-4D41-7E61-6503-7B10EFC7341E}"/>
              </a:ext>
            </a:extLst>
          </p:cNvPr>
          <p:cNvPicPr>
            <a:picLocks noChangeAspect="1"/>
          </p:cNvPicPr>
          <p:nvPr/>
        </p:nvPicPr>
        <p:blipFill>
          <a:blip r:embed="rId2"/>
          <a:stretch>
            <a:fillRect/>
          </a:stretch>
        </p:blipFill>
        <p:spPr>
          <a:xfrm>
            <a:off x="838201" y="1006679"/>
            <a:ext cx="10713440" cy="5340061"/>
          </a:xfrm>
          <a:prstGeom prst="rect">
            <a:avLst/>
          </a:prstGeom>
        </p:spPr>
      </p:pic>
    </p:spTree>
    <p:extLst>
      <p:ext uri="{BB962C8B-B14F-4D97-AF65-F5344CB8AC3E}">
        <p14:creationId xmlns:p14="http://schemas.microsoft.com/office/powerpoint/2010/main" val="12583583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52857-7EC5-1A59-81BD-493B67AF3998}"/>
              </a:ext>
            </a:extLst>
          </p:cNvPr>
          <p:cNvSpPr>
            <a:spLocks noGrp="1"/>
          </p:cNvSpPr>
          <p:nvPr>
            <p:ph type="title"/>
          </p:nvPr>
        </p:nvSpPr>
        <p:spPr>
          <a:xfrm>
            <a:off x="838200" y="365125"/>
            <a:ext cx="10515600" cy="683499"/>
          </a:xfrm>
        </p:spPr>
        <p:txBody>
          <a:bodyPr>
            <a:normAutofit/>
          </a:bodyPr>
          <a:lstStyle/>
          <a:p>
            <a:r>
              <a:rPr lang="en-GB" sz="1600" dirty="0"/>
              <a:t>Published SSRS report into your web portal</a:t>
            </a:r>
            <a:endParaRPr lang="en-AU" sz="1600" dirty="0"/>
          </a:p>
        </p:txBody>
      </p:sp>
      <p:pic>
        <p:nvPicPr>
          <p:cNvPr id="5" name="Picture 4">
            <a:extLst>
              <a:ext uri="{FF2B5EF4-FFF2-40B4-BE49-F238E27FC236}">
                <a16:creationId xmlns:a16="http://schemas.microsoft.com/office/drawing/2014/main" id="{40319101-ED1B-0313-8EBB-BB0B959D5289}"/>
              </a:ext>
            </a:extLst>
          </p:cNvPr>
          <p:cNvPicPr>
            <a:picLocks noChangeAspect="1"/>
          </p:cNvPicPr>
          <p:nvPr/>
        </p:nvPicPr>
        <p:blipFill>
          <a:blip r:embed="rId2"/>
          <a:stretch>
            <a:fillRect/>
          </a:stretch>
        </p:blipFill>
        <p:spPr>
          <a:xfrm>
            <a:off x="838200" y="1543575"/>
            <a:ext cx="10515600" cy="3934436"/>
          </a:xfrm>
          <a:prstGeom prst="rect">
            <a:avLst/>
          </a:prstGeom>
        </p:spPr>
      </p:pic>
    </p:spTree>
    <p:extLst>
      <p:ext uri="{BB962C8B-B14F-4D97-AF65-F5344CB8AC3E}">
        <p14:creationId xmlns:p14="http://schemas.microsoft.com/office/powerpoint/2010/main" val="22148270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A861C-02CD-39BC-745D-89BDB62A8597}"/>
              </a:ext>
            </a:extLst>
          </p:cNvPr>
          <p:cNvSpPr>
            <a:spLocks noGrp="1"/>
          </p:cNvSpPr>
          <p:nvPr>
            <p:ph type="title"/>
          </p:nvPr>
        </p:nvSpPr>
        <p:spPr>
          <a:xfrm>
            <a:off x="838200" y="365126"/>
            <a:ext cx="10515600" cy="658332"/>
          </a:xfrm>
        </p:spPr>
        <p:txBody>
          <a:bodyPr>
            <a:normAutofit/>
          </a:bodyPr>
          <a:lstStyle/>
          <a:p>
            <a:r>
              <a:rPr lang="en-AU" sz="1600" dirty="0"/>
              <a:t>Report to be used by the user from web portal </a:t>
            </a:r>
          </a:p>
        </p:txBody>
      </p:sp>
      <p:pic>
        <p:nvPicPr>
          <p:cNvPr id="5" name="Picture 4">
            <a:extLst>
              <a:ext uri="{FF2B5EF4-FFF2-40B4-BE49-F238E27FC236}">
                <a16:creationId xmlns:a16="http://schemas.microsoft.com/office/drawing/2014/main" id="{9DA9239D-C986-9C39-B49F-DD72DC41DE47}"/>
              </a:ext>
            </a:extLst>
          </p:cNvPr>
          <p:cNvPicPr>
            <a:picLocks noChangeAspect="1"/>
          </p:cNvPicPr>
          <p:nvPr/>
        </p:nvPicPr>
        <p:blipFill>
          <a:blip r:embed="rId2"/>
          <a:stretch>
            <a:fillRect/>
          </a:stretch>
        </p:blipFill>
        <p:spPr>
          <a:xfrm>
            <a:off x="838200" y="1224793"/>
            <a:ext cx="10515600" cy="5041783"/>
          </a:xfrm>
          <a:prstGeom prst="rect">
            <a:avLst/>
          </a:prstGeom>
        </p:spPr>
      </p:pic>
    </p:spTree>
    <p:extLst>
      <p:ext uri="{BB962C8B-B14F-4D97-AF65-F5344CB8AC3E}">
        <p14:creationId xmlns:p14="http://schemas.microsoft.com/office/powerpoint/2010/main" val="23147972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ADC9FD2-39E4-78D1-9AF3-F80BB4B6A13E}"/>
              </a:ext>
            </a:extLst>
          </p:cNvPr>
          <p:cNvPicPr>
            <a:picLocks noChangeAspect="1"/>
          </p:cNvPicPr>
          <p:nvPr/>
        </p:nvPicPr>
        <p:blipFill>
          <a:blip r:embed="rId2"/>
          <a:stretch>
            <a:fillRect/>
          </a:stretch>
        </p:blipFill>
        <p:spPr>
          <a:xfrm>
            <a:off x="930737" y="796954"/>
            <a:ext cx="8968271" cy="5681107"/>
          </a:xfrm>
          <a:prstGeom prst="rect">
            <a:avLst/>
          </a:prstGeom>
        </p:spPr>
      </p:pic>
      <p:sp>
        <p:nvSpPr>
          <p:cNvPr id="6" name="TextBox 5">
            <a:extLst>
              <a:ext uri="{FF2B5EF4-FFF2-40B4-BE49-F238E27FC236}">
                <a16:creationId xmlns:a16="http://schemas.microsoft.com/office/drawing/2014/main" id="{36E81086-239C-C575-6389-C726D9FDA67D}"/>
              </a:ext>
            </a:extLst>
          </p:cNvPr>
          <p:cNvSpPr txBox="1"/>
          <p:nvPr/>
        </p:nvSpPr>
        <p:spPr>
          <a:xfrm>
            <a:off x="930737" y="323650"/>
            <a:ext cx="5998569" cy="369332"/>
          </a:xfrm>
          <a:prstGeom prst="rect">
            <a:avLst/>
          </a:prstGeom>
          <a:noFill/>
        </p:spPr>
        <p:txBody>
          <a:bodyPr wrap="square" rtlCol="0">
            <a:spAutoFit/>
          </a:bodyPr>
          <a:lstStyle/>
          <a:p>
            <a:r>
              <a:rPr lang="en-AU" dirty="0"/>
              <a:t>Drilling through Parameters on web portal</a:t>
            </a:r>
          </a:p>
        </p:txBody>
      </p:sp>
    </p:spTree>
    <p:extLst>
      <p:ext uri="{BB962C8B-B14F-4D97-AF65-F5344CB8AC3E}">
        <p14:creationId xmlns:p14="http://schemas.microsoft.com/office/powerpoint/2010/main" val="12917376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A8CC3-A217-A53B-3FD4-0499078824C9}"/>
              </a:ext>
            </a:extLst>
          </p:cNvPr>
          <p:cNvSpPr>
            <a:spLocks noGrp="1"/>
          </p:cNvSpPr>
          <p:nvPr>
            <p:ph type="title"/>
          </p:nvPr>
        </p:nvSpPr>
        <p:spPr>
          <a:xfrm>
            <a:off x="838200" y="365126"/>
            <a:ext cx="10515600" cy="507330"/>
          </a:xfrm>
        </p:spPr>
        <p:txBody>
          <a:bodyPr>
            <a:normAutofit/>
          </a:bodyPr>
          <a:lstStyle/>
          <a:p>
            <a:r>
              <a:rPr lang="en-AU" sz="1600" b="1" dirty="0"/>
              <a:t>Power Bi Report</a:t>
            </a:r>
          </a:p>
        </p:txBody>
      </p:sp>
      <p:pic>
        <p:nvPicPr>
          <p:cNvPr id="5" name="Picture 4">
            <a:extLst>
              <a:ext uri="{FF2B5EF4-FFF2-40B4-BE49-F238E27FC236}">
                <a16:creationId xmlns:a16="http://schemas.microsoft.com/office/drawing/2014/main" id="{39FED894-ADC3-1FD9-CA86-2EE2B5A281EB}"/>
              </a:ext>
            </a:extLst>
          </p:cNvPr>
          <p:cNvPicPr>
            <a:picLocks noChangeAspect="1"/>
          </p:cNvPicPr>
          <p:nvPr/>
        </p:nvPicPr>
        <p:blipFill>
          <a:blip r:embed="rId2"/>
          <a:stretch>
            <a:fillRect/>
          </a:stretch>
        </p:blipFill>
        <p:spPr>
          <a:xfrm>
            <a:off x="838200" y="872455"/>
            <a:ext cx="10515600" cy="5624003"/>
          </a:xfrm>
          <a:prstGeom prst="rect">
            <a:avLst/>
          </a:prstGeom>
        </p:spPr>
      </p:pic>
    </p:spTree>
    <p:extLst>
      <p:ext uri="{BB962C8B-B14F-4D97-AF65-F5344CB8AC3E}">
        <p14:creationId xmlns:p14="http://schemas.microsoft.com/office/powerpoint/2010/main" val="6873627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1D0A2-C81D-3039-EC23-26653B36AA75}"/>
              </a:ext>
            </a:extLst>
          </p:cNvPr>
          <p:cNvSpPr>
            <a:spLocks noGrp="1"/>
          </p:cNvSpPr>
          <p:nvPr>
            <p:ph type="title"/>
          </p:nvPr>
        </p:nvSpPr>
        <p:spPr>
          <a:xfrm>
            <a:off x="838200" y="365126"/>
            <a:ext cx="10515600" cy="524108"/>
          </a:xfrm>
        </p:spPr>
        <p:txBody>
          <a:bodyPr>
            <a:normAutofit/>
          </a:bodyPr>
          <a:lstStyle/>
          <a:p>
            <a:r>
              <a:rPr lang="en-GB" sz="1200" b="1" dirty="0"/>
              <a:t>Create a link in Power BI report, and when users click the link, it will jump into the browser and open the above SSRS report</a:t>
            </a:r>
            <a:endParaRPr lang="en-AU" sz="1200" b="1" dirty="0"/>
          </a:p>
        </p:txBody>
      </p:sp>
      <p:pic>
        <p:nvPicPr>
          <p:cNvPr id="7" name="Picture 6">
            <a:extLst>
              <a:ext uri="{FF2B5EF4-FFF2-40B4-BE49-F238E27FC236}">
                <a16:creationId xmlns:a16="http://schemas.microsoft.com/office/drawing/2014/main" id="{95C71D8D-E918-FD1D-3922-4EC1B58CABE9}"/>
              </a:ext>
            </a:extLst>
          </p:cNvPr>
          <p:cNvPicPr>
            <a:picLocks noChangeAspect="1"/>
          </p:cNvPicPr>
          <p:nvPr/>
        </p:nvPicPr>
        <p:blipFill>
          <a:blip r:embed="rId2"/>
          <a:stretch>
            <a:fillRect/>
          </a:stretch>
        </p:blipFill>
        <p:spPr>
          <a:xfrm>
            <a:off x="838200" y="1171804"/>
            <a:ext cx="10515600" cy="4514392"/>
          </a:xfrm>
          <a:prstGeom prst="rect">
            <a:avLst/>
          </a:prstGeom>
        </p:spPr>
      </p:pic>
      <p:sp>
        <p:nvSpPr>
          <p:cNvPr id="12" name="Rectangle 11">
            <a:extLst>
              <a:ext uri="{FF2B5EF4-FFF2-40B4-BE49-F238E27FC236}">
                <a16:creationId xmlns:a16="http://schemas.microsoft.com/office/drawing/2014/main" id="{AA8AEC23-277B-04CF-EAD5-54617CAC46CE}"/>
              </a:ext>
            </a:extLst>
          </p:cNvPr>
          <p:cNvSpPr/>
          <p:nvPr/>
        </p:nvSpPr>
        <p:spPr>
          <a:xfrm>
            <a:off x="1819800" y="4882320"/>
            <a:ext cx="1980000" cy="720000"/>
          </a:xfrm>
          <a:prstGeom prst="rect">
            <a:avLst/>
          </a:prstGeom>
          <a:solidFill>
            <a:srgbClr val="E71224">
              <a:alpha val="5000"/>
            </a:srgbClr>
          </a:solidFill>
          <a:ln w="36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solidFill>
                <a:srgbClr val="E71224"/>
              </a:solidFill>
            </a:endParaRPr>
          </a:p>
        </p:txBody>
      </p:sp>
      <p:sp>
        <p:nvSpPr>
          <p:cNvPr id="17" name="Rectangle 16">
            <a:extLst>
              <a:ext uri="{FF2B5EF4-FFF2-40B4-BE49-F238E27FC236}">
                <a16:creationId xmlns:a16="http://schemas.microsoft.com/office/drawing/2014/main" id="{1B246E52-CB60-62C9-1FE0-0969744CB598}"/>
              </a:ext>
            </a:extLst>
          </p:cNvPr>
          <p:cNvSpPr/>
          <p:nvPr/>
        </p:nvSpPr>
        <p:spPr>
          <a:xfrm>
            <a:off x="10103040" y="4184640"/>
            <a:ext cx="1260000" cy="180000"/>
          </a:xfrm>
          <a:prstGeom prst="rect">
            <a:avLst/>
          </a:prstGeom>
          <a:solidFill>
            <a:srgbClr val="E71224">
              <a:alpha val="5000"/>
            </a:srgbClr>
          </a:solidFill>
          <a:ln w="18000">
            <a:solidFill>
              <a:srgbClr val="E712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solidFill>
                <a:srgbClr val="E71224"/>
              </a:solidFill>
            </a:endParaRPr>
          </a:p>
        </p:txBody>
      </p:sp>
    </p:spTree>
    <p:extLst>
      <p:ext uri="{BB962C8B-B14F-4D97-AF65-F5344CB8AC3E}">
        <p14:creationId xmlns:p14="http://schemas.microsoft.com/office/powerpoint/2010/main" val="30866099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74E30-8B03-A785-93A1-B1B9C34EB71C}"/>
              </a:ext>
            </a:extLst>
          </p:cNvPr>
          <p:cNvSpPr>
            <a:spLocks noGrp="1"/>
          </p:cNvSpPr>
          <p:nvPr>
            <p:ph type="title"/>
          </p:nvPr>
        </p:nvSpPr>
        <p:spPr>
          <a:xfrm>
            <a:off x="838200" y="365125"/>
            <a:ext cx="10515600" cy="498941"/>
          </a:xfrm>
        </p:spPr>
        <p:txBody>
          <a:bodyPr>
            <a:normAutofit fontScale="90000"/>
          </a:bodyPr>
          <a:lstStyle/>
          <a:p>
            <a:r>
              <a:rPr lang="en-AU" sz="1600" b="1" dirty="0"/>
              <a:t>PLEASE CLICK ON THE SCREENSHOT TO PLAY THE RECORING TO OPEN THE SSRS REPORT ON WEB PORTAL FROM POWER </a:t>
            </a:r>
            <a:r>
              <a:rPr lang="en-AU" sz="1600" b="1"/>
              <a:t>BI. CAN </a:t>
            </a:r>
            <a:r>
              <a:rPr lang="en-AU" sz="1600" b="1" dirty="0"/>
              <a:t>SEE THE PLAY BUTTON IN FRONT OF THE BLUE ARROW.</a:t>
            </a:r>
          </a:p>
        </p:txBody>
      </p:sp>
      <p:pic>
        <p:nvPicPr>
          <p:cNvPr id="4" name="Untitled 1">
            <a:hlinkClick r:id="" action="ppaction://media"/>
            <a:extLst>
              <a:ext uri="{FF2B5EF4-FFF2-40B4-BE49-F238E27FC236}">
                <a16:creationId xmlns:a16="http://schemas.microsoft.com/office/drawing/2014/main" id="{7A077872-F4E1-8292-11D8-9EE4E029B6F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38200" y="864066"/>
            <a:ext cx="10515600" cy="5268447"/>
          </a:xfrm>
        </p:spPr>
      </p:pic>
      <p:sp>
        <p:nvSpPr>
          <p:cNvPr id="18" name="Arrow: Right 17">
            <a:extLst>
              <a:ext uri="{FF2B5EF4-FFF2-40B4-BE49-F238E27FC236}">
                <a16:creationId xmlns:a16="http://schemas.microsoft.com/office/drawing/2014/main" id="{BF39082E-B977-5348-383C-95EF9CEF27EB}"/>
              </a:ext>
            </a:extLst>
          </p:cNvPr>
          <p:cNvSpPr/>
          <p:nvPr/>
        </p:nvSpPr>
        <p:spPr>
          <a:xfrm>
            <a:off x="218113" y="6132513"/>
            <a:ext cx="620087"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673011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6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406329-80D4-8BA1-5832-A3E7D883CF7D}"/>
              </a:ext>
            </a:extLst>
          </p:cNvPr>
          <p:cNvSpPr>
            <a:spLocks noGrp="1"/>
          </p:cNvSpPr>
          <p:nvPr>
            <p:ph type="title"/>
          </p:nvPr>
        </p:nvSpPr>
        <p:spPr>
          <a:xfrm>
            <a:off x="838200" y="365125"/>
            <a:ext cx="10515600" cy="784167"/>
          </a:xfrm>
        </p:spPr>
        <p:txBody>
          <a:bodyPr>
            <a:normAutofit/>
          </a:bodyPr>
          <a:lstStyle/>
          <a:p>
            <a:r>
              <a:rPr lang="en-AU" sz="1600" b="1" dirty="0"/>
              <a:t>PLEASE CLICK ON THE SCREENSHOT BELOW TO PLAY THE RECORING FOR THE DRILL THROUGH FUNCTION , CAN SEE THE RECORD BUTTON IN FRONT OF BLOW ARROW.</a:t>
            </a:r>
          </a:p>
        </p:txBody>
      </p:sp>
      <p:pic>
        <p:nvPicPr>
          <p:cNvPr id="5" name="recording the dril">
            <a:hlinkClick r:id="" action="ppaction://media"/>
            <a:extLst>
              <a:ext uri="{FF2B5EF4-FFF2-40B4-BE49-F238E27FC236}">
                <a16:creationId xmlns:a16="http://schemas.microsoft.com/office/drawing/2014/main" id="{D53F0A0D-773B-442E-1C96-9C7FBC74387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38199" y="1073791"/>
            <a:ext cx="10515601" cy="4949504"/>
          </a:xfrm>
          <a:prstGeom prst="rect">
            <a:avLst/>
          </a:prstGeom>
        </p:spPr>
      </p:pic>
      <p:sp>
        <p:nvSpPr>
          <p:cNvPr id="3" name="Arrow: Right 2">
            <a:extLst>
              <a:ext uri="{FF2B5EF4-FFF2-40B4-BE49-F238E27FC236}">
                <a16:creationId xmlns:a16="http://schemas.microsoft.com/office/drawing/2014/main" id="{93C5F4C7-8D3A-D613-FC46-67E062AA2B3D}"/>
              </a:ext>
            </a:extLst>
          </p:cNvPr>
          <p:cNvSpPr/>
          <p:nvPr/>
        </p:nvSpPr>
        <p:spPr>
          <a:xfrm>
            <a:off x="116746" y="6022330"/>
            <a:ext cx="721453"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7994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76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TotalTime>
  <Words>125</Words>
  <Application>Microsoft Office PowerPoint</Application>
  <PresentationFormat>Widescreen</PresentationFormat>
  <Paragraphs>10</Paragraphs>
  <Slides>9</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Competition Task_Sprint2</vt:lpstr>
      <vt:lpstr>SSRS Report with details and parameters </vt:lpstr>
      <vt:lpstr>Published SSRS report into your web portal</vt:lpstr>
      <vt:lpstr>Report to be used by the user from web portal </vt:lpstr>
      <vt:lpstr>PowerPoint Presentation</vt:lpstr>
      <vt:lpstr>Power Bi Report</vt:lpstr>
      <vt:lpstr>Create a link in Power BI report, and when users click the link, it will jump into the browser and open the above SSRS report</vt:lpstr>
      <vt:lpstr>PLEASE CLICK ON THE SCREENSHOT TO PLAY THE RECORING TO OPEN THE SSRS REPORT ON WEB PORTAL FROM POWER BI. CAN SEE THE PLAY BUTTON IN FRONT OF THE BLUE ARROW.</vt:lpstr>
      <vt:lpstr>PLEASE CLICK ON THE SCREENSHOT BELOW TO PLAY THE RECORING FOR THE DRILL THROUGH FUNCTION , CAN SEE THE RECORD BUTTON IN FRONT OF BLOW ARROW.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Competition Task_Sprint2</dc:title>
  <dc:creator>Shreya Raina</dc:creator>
  <cp:lastModifiedBy>Shreya Raina</cp:lastModifiedBy>
  <cp:revision>10</cp:revision>
  <dcterms:created xsi:type="dcterms:W3CDTF">2023-10-13T04:17:30Z</dcterms:created>
  <dcterms:modified xsi:type="dcterms:W3CDTF">2023-10-16T06:09:08Z</dcterms:modified>
</cp:coreProperties>
</file>

<file path=docProps/thumbnail.jpeg>
</file>